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2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93"/>
  </p:normalViewPr>
  <p:slideViewPr>
    <p:cSldViewPr snapToGrid="0">
      <p:cViewPr varScale="1">
        <p:scale>
          <a:sx n="86" d="100"/>
          <a:sy n="86" d="100"/>
        </p:scale>
        <p:origin x="10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957F7D-614F-D376-96C8-D2FB6A427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AAF7E3-4008-A111-D91C-BE741CD5BA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634BEC-4DE9-5016-636D-23E96B1ED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D630-2C8A-1244-8A49-40B688E0303F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795264-CE1B-9729-61DB-032FDF731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C02067-E923-C4AF-BB1D-D7A66BCC7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D3D-C2FA-834F-B0BA-EA9B4CD660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397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36EE8A-EF9A-B032-EAB9-AC79DE764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9F499CB-D882-A576-5525-8CAA8F888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65112D-8A7C-92ED-9222-D923E6B41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D630-2C8A-1244-8A49-40B688E0303F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F84298-DE92-807F-CE0A-A863B9A07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E1D9B5-8B60-0F27-69EC-C013B10F7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D3D-C2FA-834F-B0BA-EA9B4CD660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4522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8FD6F25-9F10-AFBC-5182-0A87EB1A7E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D9F15FB-2F06-D467-EDCD-EC5C93CEA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E7EB9F-3D6A-E501-8D03-CD10C63B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D630-2C8A-1244-8A49-40B688E0303F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98413E-32FC-1800-91A1-A94467CA8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0BF6B9-32E8-F510-C66F-7CD1BB29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D3D-C2FA-834F-B0BA-EA9B4CD660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4599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EB568C-EED7-0B40-2945-95D59F179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2DD9C2-92DE-2159-ED73-AF09A23FA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FAEF82-3991-EB46-9657-622F7CCAA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D630-2C8A-1244-8A49-40B688E0303F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AE198E-11F0-FA5B-6ED4-81AE90783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471594-CB84-4EF6-1D90-68A06C535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D3D-C2FA-834F-B0BA-EA9B4CD660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1226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50105F-588A-D83E-9F93-BB19DB245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D01B1F-D981-8DAE-067A-A1525BF1C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3D4276-9281-5E8F-46F2-4CC5E2D3A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D630-2C8A-1244-8A49-40B688E0303F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CF8DAA-F5B3-52B5-21DF-D06183F75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4151C2-45EE-DB2C-A7DE-BD8223521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D3D-C2FA-834F-B0BA-EA9B4CD660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4113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AD0655-ABD6-1D35-67C4-8AD79AF48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3CDE8E-9D6F-BCC7-9322-2B347C8202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519AED1-8944-67C8-F7A3-79F82BF10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B2BD9F5-1450-7954-D847-A6A36469C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D630-2C8A-1244-8A49-40B688E0303F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56CA52-CD66-C7F9-E40C-312628707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B33675E-B5D6-BD22-653F-1C67E9777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D3D-C2FA-834F-B0BA-EA9B4CD660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3802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661B95-C3C2-57D7-F231-39FE32ADD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DF1F104-58B5-42F7-C1A7-7F7657E467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2E78844-F9DE-15A3-30D8-1187440C4B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7A03D57-9F10-017B-2B18-A196BB5504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AA4AEF6-F6A5-ECDF-0B0C-05DF11FC3B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E675098-6AC9-41C5-E1F5-712FC7D3B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D630-2C8A-1244-8A49-40B688E0303F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A4D7207-FD63-55F1-BF1E-33E5E969F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D7AEFA6-2CAB-282D-17C4-90A7029EB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D3D-C2FA-834F-B0BA-EA9B4CD660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2220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441AD1-6C7A-E099-23B9-1E9881715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FC78F60-9657-34F2-7FEE-5058F16C7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D630-2C8A-1244-8A49-40B688E0303F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EEB55EC-2B93-0F6A-7764-54D036A15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D25E560-87CB-D376-3CAF-950D4D51C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D3D-C2FA-834F-B0BA-EA9B4CD660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8520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E9120B1-0AC1-1E5A-FD57-7EF98BACE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D630-2C8A-1244-8A49-40B688E0303F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68E068C-D750-2696-5581-01CE8F95A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4257E66-D65C-7EDE-9DF0-8CD9C02C0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D3D-C2FA-834F-B0BA-EA9B4CD660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4018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CF7B00-31EE-D1E1-ED1B-EF16EE141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9CBB08-C759-444B-C0F1-EE1BC5200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71B2E4A-E98E-AD6F-4A24-8FCC90A41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60EDB70-CDDB-64F9-C35A-B8B0AE63C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D630-2C8A-1244-8A49-40B688E0303F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CECA78-C6A0-4057-C481-2389C4833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1BFB291-FBAE-19D3-1C36-3ACDF748D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D3D-C2FA-834F-B0BA-EA9B4CD660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125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867D07-EE21-FAE2-8573-790D86B00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3D4FF8F-4C00-97A4-2BB5-D0CC88E86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CAEC1ED-BADE-4DEE-A970-90548FCD6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04193E1-8673-69C4-D94C-EA9F1F166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D630-2C8A-1244-8A49-40B688E0303F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82C8EAE-DA8C-6EB3-F219-4D815EFB6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7D80EA1-D0DB-2F0A-0884-F56D88C79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DD3D-C2FA-834F-B0BA-EA9B4CD660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6740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432A6D2-1ABB-B0FF-FABF-36B233B13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900DC6-FD07-85E1-916D-F517E1FDB8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73040C-9933-C73B-5D1B-67BC6FC584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CD630-2C8A-1244-8A49-40B688E0303F}" type="datetimeFigureOut">
              <a:rPr lang="fr-FR" smtClean="0"/>
              <a:t>26/02/2024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CDC5BE-6478-7D59-473B-C2F401C473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A4D3574-EFB1-4C8B-10AE-E6D30E946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2DD3D-C2FA-834F-B0BA-EA9B4CD660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130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A5193323-C75F-7A4E-B895-06EAD1584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Evaluation: lecture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9CDC782-F70B-BA43-BA32-E9E738EC5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© 2022 by Vis ma vie de dys </a:t>
            </a:r>
            <a:endParaRPr lang="de-DE" noProof="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D832DC-2BF7-134B-B657-97CF351981C2}"/>
              </a:ext>
            </a:extLst>
          </p:cNvPr>
          <p:cNvSpPr txBox="1"/>
          <p:nvPr/>
        </p:nvSpPr>
        <p:spPr>
          <a:xfrm>
            <a:off x="2789130" y="1465547"/>
            <a:ext cx="549892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L’</a:t>
            </a:r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hommeetlapuce</a:t>
            </a:r>
            <a:r>
              <a:rPr lang="fr-FR" b="1" dirty="0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,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Pardesvoeuximportunsnousfatiguonslesdieux</a:t>
            </a:r>
            <a:r>
              <a:rPr lang="fr-FR" b="1" dirty="0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,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Souventpiurdessujetsmemeindignesdeshommes</a:t>
            </a:r>
            <a:r>
              <a:rPr lang="fr-FR" b="1" dirty="0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: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Ilsemblequelecielsurtoustantquenoussommes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Soitobligéd’avoirincessammentlesyeux</a:t>
            </a:r>
            <a:r>
              <a:rPr lang="fr-FR" b="1" dirty="0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,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Etquelepluspetitdelaracemortelle</a:t>
            </a:r>
            <a:r>
              <a:rPr lang="fr-FR" b="1" dirty="0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,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Achaquepasqu’ilfait,achaquebagatelle</a:t>
            </a:r>
            <a:r>
              <a:rPr lang="fr-FR" b="1" dirty="0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,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Doiveintriguerl’Olympeettoussescitoyens</a:t>
            </a:r>
            <a:r>
              <a:rPr lang="fr-FR" b="1" dirty="0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,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Commes’ils’agissaitdesGrecsetdesTroyens</a:t>
            </a:r>
            <a:r>
              <a:rPr lang="fr-FR" b="1" dirty="0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.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Unsotparunepuceeutl’épaulemordue</a:t>
            </a:r>
            <a:r>
              <a:rPr lang="fr-FR" b="1" dirty="0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.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Danslesplisdesesdrapselleallaseloger</a:t>
            </a:r>
            <a:r>
              <a:rPr lang="fr-FR" b="1" dirty="0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.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Hercule,ceditil,tudevaisbienpurger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Laterredecettehydreauprintempsrevenue</a:t>
            </a:r>
            <a:r>
              <a:rPr lang="fr-FR" b="1" dirty="0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 !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Quefais-tu,Jupiter,queduhautdelanue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Tun’enperdeslaraceafindemevenger</a:t>
            </a:r>
            <a:r>
              <a:rPr lang="fr-FR" b="1" dirty="0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 !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Pourtuerunepuce,ilvoulaitobliger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Cesdieuxàluiprêterleurfoudreetleurmassue</a:t>
            </a:r>
            <a:r>
              <a:rPr lang="fr-FR" dirty="0"/>
              <a:t> </a:t>
            </a:r>
          </a:p>
          <a:p>
            <a:r>
              <a:rPr lang="fr-FR" b="1" dirty="0" err="1">
                <a:latin typeface="Curlz MT" pitchFamily="82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Jeandelafontaine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687426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Macintosh PowerPoint</Application>
  <PresentationFormat>Grand écran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Curlz MT</vt:lpstr>
      <vt:lpstr>Verdana</vt:lpstr>
      <vt:lpstr>Thème Office</vt:lpstr>
      <vt:lpstr>Evaluation: lecture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Evaluation: lecture</dc:title>
  <dc:creator>Corinne Truffier</dc:creator>
  <cp:lastModifiedBy>Corinne Truffier</cp:lastModifiedBy>
  <cp:revision>1</cp:revision>
  <dcterms:created xsi:type="dcterms:W3CDTF">2024-02-26T10:03:55Z</dcterms:created>
  <dcterms:modified xsi:type="dcterms:W3CDTF">2024-02-26T10:04:41Z</dcterms:modified>
</cp:coreProperties>
</file>