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B2F6B-2381-8248-A047-1B5C8042D17F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79011-9EDD-7E41-9518-4E10D19DD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3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demande</a:t>
            </a:r>
            <a:r>
              <a:rPr lang="fr-FR" baseline="0" dirty="0"/>
              <a:t> de </a:t>
            </a:r>
            <a:r>
              <a:rPr lang="fr-FR" baseline="0" dirty="0" err="1"/>
              <a:t>réflechir</a:t>
            </a:r>
            <a:r>
              <a:rPr lang="fr-FR" baseline="0" dirty="0"/>
              <a:t> à chaque lettre</a:t>
            </a:r>
          </a:p>
          <a:p>
            <a:r>
              <a:rPr lang="fr-FR" baseline="0" dirty="0"/>
              <a:t>perte du sens</a:t>
            </a:r>
          </a:p>
          <a:p>
            <a:r>
              <a:rPr lang="fr-FR" baseline="0" dirty="0"/>
              <a:t>quid de l'orthographe?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4E005-056E-0A49-9963-1E5698F511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41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450876-1E36-0499-897A-49AB9A5D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C00F61-E274-1A5E-236F-574B54799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052584-1F9F-D80B-988D-ABCC81BA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321D08-6199-C78D-A3E7-C5F8B7951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F1110D-3F0A-9EE2-FF5F-DC62ABD83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79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D8C2D-831B-E894-AF2A-71186E6F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7EA2-8791-CFDD-EBF1-1FDBE9822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72D37C-A4CA-6935-94C0-94AD9BB7B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CDC711-F1A3-1642-FE58-B705FA4A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3C7DFC-4830-451F-A46E-7DE653BF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7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2A6B43E-B934-76CF-B59C-C43B02DC1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7BE71A-8BC7-E06F-8C58-1E9F66E0D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EF0413-0243-E557-DE3B-CE330ABB4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CE3C4-B094-DA9C-2512-298951614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A69B74-764E-3825-AABC-4E371E04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90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8712A-B1FD-2931-8829-75F8BA492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398176-924D-6795-F6F0-06C6FFED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95D208-CF4B-F315-6187-ADD8A199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E8159E-2E90-7454-357B-60F47B2E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1D0028-FA0D-49A3-4BD0-55E1B622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216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2BEF53-DE55-3713-4DB3-FE36308D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59E990-F001-36A5-22F1-F4C5BE2AA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58424D-732D-5483-18F6-69292768A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3BDA79-BD89-31C8-5D80-A7110E19E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1F7F68-780F-82B6-0C94-C2C565E7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3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C21BF-EA46-1E2B-C19B-5E6D98E33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F821EC-6C82-B256-3E95-5E7852E1C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69A772-6EA2-0553-AB62-BC13D6F64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03892B-DF3F-FDD5-E78C-A1B41217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0BEFD4-06A6-73BA-FB71-6E8CD25C4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9A80A1-7246-0735-330F-74350716B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33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57144-973E-AC51-F170-AF482BC0B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F07F1-D2F9-7D20-F673-D8253B05D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B10A06-5575-36A1-6001-4AE21E7C3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3A4BE22-39C8-4CA5-B7FC-260BD3BD6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AD9657-5306-61E6-2295-B7F31F9DA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08C7E42-93F6-D0A5-E4BE-BB56A5168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37EC77A-CBE7-6605-D0EC-8553B515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ECE3E4-FCF8-5295-61A6-F7C958B3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79D7D-D5CE-D87C-2114-CA6E02A3F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D8CF3C7-C4EA-5995-7A95-1C9070367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8732DA-37E4-76DC-8558-DAF98451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C203447-B1C1-254E-3857-D6C435B3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82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7B7E62-BA05-B55D-B9BC-48C88A1C2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440CF53-6078-6D39-83DA-5F4C3AB2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92ED68-FE96-2C23-7633-C1ABF0A4A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39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5B8D1F-2B93-5715-3F8E-7F3E7B38F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C999D2-5A27-EB86-80CD-A74A90B18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2EFEBF-4991-2CAD-AB8E-80BB21BC2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F1290E-2795-1F78-F659-AA77568F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474EAF-2533-C750-5A95-6EC0961DE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209B01-D817-5D9C-99CC-0AD47E051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24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3E6F8C-BE38-9411-D197-2030ACC3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0C37418-E49E-EDEB-5FE1-FA5D75841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BCEC5E-44A9-9499-875F-79A16D1AD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85CC1A-9776-95FD-E34F-99589189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F85C68-E5D5-2070-C67E-8322CDDF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00FCD7-4BA4-FCC5-6980-D478A72C7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63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13EF727-3BA3-CF6D-9BED-D8E7496C5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A2ABE4-74D0-F419-B494-013BBCC83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B1D310-B4F1-68D1-4B9B-21CB4B32A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F4066-BFC2-8840-91B3-D1C6C197C30C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F09D70-6430-2509-4A2B-2E605797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D8E4B4-3C97-2736-41B3-CE464AB52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62447-08B9-214E-9228-305DDB44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0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9957"/>
            <a:ext cx="10515600" cy="4451623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72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</a:br>
            <a:r>
              <a:rPr lang="fr-FR" sz="80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  <a:t>A  B  C  D  E  F   G  H  I  J </a:t>
            </a:r>
            <a:br>
              <a:rPr lang="fr-FR" sz="80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</a:br>
            <a:r>
              <a:rPr lang="fr-FR" sz="80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  <a:t>K   L  M  N  O  P  Q  R  S  </a:t>
            </a:r>
            <a:r>
              <a:rPr lang="fr-FR" sz="8000" dirty="0" err="1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  <a:t>T</a:t>
            </a:r>
            <a:r>
              <a:rPr lang="fr-FR" sz="80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  <a:t>   U   V   W   X  Y  Z</a:t>
            </a:r>
            <a:br>
              <a:rPr lang="fr-FR" sz="8000" dirty="0">
                <a:latin typeface="Edwardian Script ITC" panose="030303020407070D0804" pitchFamily="66" charset="77"/>
                <a:ea typeface="Snell Roundhand" charset="0"/>
                <a:cs typeface="Snell Roundhand" charset="0"/>
              </a:rPr>
            </a:br>
            <a:endParaRPr lang="fr-FR" sz="7200" dirty="0">
              <a:latin typeface="Edwardian Script ITC" panose="030303020407070D0804" pitchFamily="66" charset="77"/>
              <a:ea typeface="Snell Roundhand" charset="0"/>
              <a:cs typeface="Snell Roundhand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571499"/>
            <a:ext cx="10515600" cy="93073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tx1"/>
                </a:solidFill>
                <a:latin typeface="+mj-lt"/>
              </a:rPr>
              <a:t>Vous écrirez votre prénom de votre main non directrice en lettres majuscules cursives. Vous avez 4 secondes</a:t>
            </a:r>
            <a:r>
              <a:rPr lang="fr-FR" b="1" i="1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8FF002-EDBE-FD40-9D8B-5437A61F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4021900" cy="365125"/>
          </a:xfrm>
        </p:spPr>
        <p:txBody>
          <a:bodyPr/>
          <a:lstStyle/>
          <a:p>
            <a:fld id="{26C82084-C907-C841-98F9-1E36E40FC9DE}" type="datetime1">
              <a:rPr lang="fr-FR" smtClean="0"/>
              <a:t>05/02/2024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D09D72-991A-90E2-90FF-A32E1CB2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copyright Vis ma vie de dys</a:t>
            </a:r>
          </a:p>
        </p:txBody>
      </p:sp>
    </p:spTree>
    <p:extLst>
      <p:ext uri="{BB962C8B-B14F-4D97-AF65-F5344CB8AC3E}">
        <p14:creationId xmlns:p14="http://schemas.microsoft.com/office/powerpoint/2010/main" val="164271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Macintosh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Edwardian Script ITC</vt:lpstr>
      <vt:lpstr>Thème Office</vt:lpstr>
      <vt:lpstr> A  B  C  D  E  F   G  H  I  J  K   L  M  N  O  P  Q  R  S  T   U   V   W   X  Y  Z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  B  C  D  E  F   G  H  I  J  K   L  M  N  O  P  Q  R  S  T   U   V   W   X  Y  Z </dc:title>
  <dc:creator>Corinne Truffier</dc:creator>
  <cp:lastModifiedBy>Corinne Truffier</cp:lastModifiedBy>
  <cp:revision>1</cp:revision>
  <dcterms:created xsi:type="dcterms:W3CDTF">2024-02-05T16:14:25Z</dcterms:created>
  <dcterms:modified xsi:type="dcterms:W3CDTF">2024-02-05T16:15:12Z</dcterms:modified>
</cp:coreProperties>
</file>