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95" r:id="rId2"/>
    <p:sldId id="396" r:id="rId3"/>
    <p:sldId id="394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284B3-CBD6-FB73-C960-7C84AA206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929F33-EAA2-494C-AA24-4B57C42EE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891848-704F-95B1-36E7-6D221C95F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7413A0-E5C9-4989-2173-CF8723B32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7825A4-A58E-B855-F225-6AB7994C5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58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BCD7B-84F6-F958-DA8A-2297C0BD7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F95CB6-622F-EE19-B0BB-DC77A7200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2EBD12-04A0-4D3D-26F3-20A3B641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455DE2-B695-DD05-6EAF-8C912D09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14A865-13C8-5AF4-4860-2D2DF9A6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06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5BB5303-1541-C200-7A6F-9E70C668D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AD6FA6-F536-4E77-141A-89544D8D4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17A15E-4ED9-B35F-0C5D-DCC36C03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DFFAE-809F-3059-9D35-DA7C45C2B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EADADA-AF5D-32EA-9106-4B64668ED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09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3A2AE0-D842-073E-392B-2B2D5AC69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7DB9F4-9CC0-22B1-D1E1-E2602F477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F3820E-E239-3738-52C4-1255BBF0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6CAAC5-6CC4-AD0A-81BA-C18DF483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3EC928-38D2-CC10-523A-A94058A4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21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A1BA98-733A-5378-B743-F22F82AA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6E14A9-B9B4-9F5D-006E-E014377BA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7D4573-A22D-85DE-7C96-79DCD6BE6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DBDC07-4093-8671-4068-B0CFB5BCD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9259FE-6E4E-1428-6933-09128426D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83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86BCBF-6BB2-8204-7A82-71C2CD9A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83395E-1050-F2E1-467C-631958426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844599-7E9F-A233-D03C-96F946A49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D15CDA-B0F7-C3B3-AC2A-3E8C8534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0DC673-B0C5-4DCC-E191-6EAF360B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062766-9567-DBB4-34B8-4291C831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69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D54652-7505-E327-040C-66CACE69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9A5D59-D66D-3187-CE31-2792EAC17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1D6754-CCFA-8742-BCA0-428E106CE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1CE9CD-8E36-9454-A054-183EB845B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77A11B-E5F2-B359-501A-0ECEED7DB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FCD4A6-3966-B847-B743-325F5FF7C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D8AA05-05A5-E359-CBBA-EE9FC547C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F2EE11-73E9-3BEB-B092-A402A945F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86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8656F-E98D-9655-4D19-26292AAF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45F4D77-7759-CFB0-C318-75A44903E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69E2F7-A6BF-BA32-9ED8-2830CE9D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A7037B-DA88-310D-01A3-EFA06876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07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090849-1DE7-30E1-5FBF-E4BF1331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DCC3507-AF98-C15E-197A-79D727F2F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CE54F4-AD63-2DDB-A266-27682463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49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6758F-96A8-99D0-3ACD-4EA27836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AC0B80-224E-35F7-54C9-A71DB4E5B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AE6C06-E523-EA4A-FE79-2FBE31F2F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737DFF-B87A-BA74-1F46-11DB51DC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51B8F6-A876-F67D-E6E2-8A654010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53EC29-09F4-E718-A2FD-546331B0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86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8589B0-3FCF-9EA3-F7EE-216D358C4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9EB646-6E72-30FB-08F6-D7CFAC0A22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56CA58-BEB3-B01E-5097-E10F55B9E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7CBB59-0CDC-0F7F-6D1E-5DE7E4889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3A5142-969C-5ED5-C2DD-20E81828A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78D30F-3FFD-42AA-0934-797DABC7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08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FCDE5C-9952-FBE1-49F3-60C24B1D1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D3DC2B-5434-37A6-228A-FC9C7F4E9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7C0241-633E-5FE3-EFC2-309C91DC21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58178-32A3-F445-9ECA-5726E89AF272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35F3E0-07CB-025D-09B7-41219E2A8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90F797-5FE0-1ADD-4108-202F57948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A4E00-D5AB-DD4F-81F6-F9F294E99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63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4FDCC8-3FF7-1EC2-5F37-E5BA2983A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726" y="236228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9600" dirty="0"/>
              <a:t>2       + 3      +      =</a:t>
            </a:r>
          </a:p>
        </p:txBody>
      </p:sp>
      <p:pic>
        <p:nvPicPr>
          <p:cNvPr id="5" name="Graphique 4" descr="Casquette de baseball avec un remplissage uni">
            <a:extLst>
              <a:ext uri="{FF2B5EF4-FFF2-40B4-BE49-F238E27FC236}">
                <a16:creationId xmlns:a16="http://schemas.microsoft.com/office/drawing/2014/main" id="{226CB9BA-8AE0-F1F3-086F-7F4C610C6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66821" y="2644558"/>
            <a:ext cx="914400" cy="914400"/>
          </a:xfrm>
          <a:prstGeom prst="rect">
            <a:avLst/>
          </a:prstGeom>
        </p:spPr>
      </p:pic>
      <p:pic>
        <p:nvPicPr>
          <p:cNvPr id="7" name="Graphique 6" descr="Basketball contour">
            <a:extLst>
              <a:ext uri="{FF2B5EF4-FFF2-40B4-BE49-F238E27FC236}">
                <a16:creationId xmlns:a16="http://schemas.microsoft.com/office/drawing/2014/main" id="{C61600C9-61AD-365B-704E-74D1AB0B27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14126" y="2644558"/>
            <a:ext cx="914400" cy="914400"/>
          </a:xfrm>
          <a:prstGeom prst="rect">
            <a:avLst/>
          </a:prstGeom>
        </p:spPr>
      </p:pic>
      <p:pic>
        <p:nvPicPr>
          <p:cNvPr id="9" name="Graphique 8" descr="Raquette et balle de tennis contour">
            <a:extLst>
              <a:ext uri="{FF2B5EF4-FFF2-40B4-BE49-F238E27FC236}">
                <a16:creationId xmlns:a16="http://schemas.microsoft.com/office/drawing/2014/main" id="{150F050C-4825-BC4A-095B-E9E50C6442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94541" y="2514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4A95B-D3BD-3933-3925-9EF1943CC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0A5C1D-0639-E4C6-A6D9-82BAE576B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3454" y="1041943"/>
            <a:ext cx="10333291" cy="4487317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9600" dirty="0"/>
              <a:t>        </a:t>
            </a:r>
          </a:p>
          <a:p>
            <a:pPr marL="0" indent="0">
              <a:buNone/>
            </a:pPr>
            <a:r>
              <a:rPr lang="fr-FR" sz="9600" dirty="0"/>
              <a:t>			+       +		= </a:t>
            </a:r>
          </a:p>
        </p:txBody>
      </p:sp>
      <p:pic>
        <p:nvPicPr>
          <p:cNvPr id="5" name="Graphique 4" descr="Casquette de baseball avec un remplissage uni">
            <a:extLst>
              <a:ext uri="{FF2B5EF4-FFF2-40B4-BE49-F238E27FC236}">
                <a16:creationId xmlns:a16="http://schemas.microsoft.com/office/drawing/2014/main" id="{1C19DC17-E296-3642-7417-5D16F4F07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1361" y="2282700"/>
            <a:ext cx="1672431" cy="1672431"/>
          </a:xfrm>
          <a:prstGeom prst="rect">
            <a:avLst/>
          </a:prstGeom>
        </p:spPr>
      </p:pic>
      <p:pic>
        <p:nvPicPr>
          <p:cNvPr id="7" name="Graphique 6" descr="Basketball contour">
            <a:extLst>
              <a:ext uri="{FF2B5EF4-FFF2-40B4-BE49-F238E27FC236}">
                <a16:creationId xmlns:a16="http://schemas.microsoft.com/office/drawing/2014/main" id="{D0086C8E-EA6E-31D7-750A-21F0878D6F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47435" y="2490265"/>
            <a:ext cx="1257300" cy="1257300"/>
          </a:xfrm>
          <a:prstGeom prst="rect">
            <a:avLst/>
          </a:prstGeom>
        </p:spPr>
      </p:pic>
      <p:pic>
        <p:nvPicPr>
          <p:cNvPr id="11" name="Graphique 10" descr="Pomme avec un remplissage uni">
            <a:extLst>
              <a:ext uri="{FF2B5EF4-FFF2-40B4-BE49-F238E27FC236}">
                <a16:creationId xmlns:a16="http://schemas.microsoft.com/office/drawing/2014/main" id="{AD73BC8E-06CC-F867-E550-C726328CC6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89727" y="2481785"/>
            <a:ext cx="12573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1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6FFD8225-0586-9745-A99A-062ECCC85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866" y="1959580"/>
            <a:ext cx="9742267" cy="2600565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6A33CA-B02E-B545-B3F1-46239077E6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4284945" cy="365125"/>
          </a:xfrm>
        </p:spPr>
        <p:txBody>
          <a:bodyPr/>
          <a:lstStyle/>
          <a:p>
            <a:fld id="{DBB7BFCD-4813-5446-9F82-B342CEAF000B}" type="datetime1">
              <a:rPr lang="fr-FR" smtClean="0"/>
              <a:t>05/02/2024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C762CF-2632-E842-B42B-1AE3674FA1DB}"/>
              </a:ext>
            </a:extLst>
          </p:cNvPr>
          <p:cNvSpPr txBox="1"/>
          <p:nvPr/>
        </p:nvSpPr>
        <p:spPr>
          <a:xfrm>
            <a:off x="8004131" y="6187073"/>
            <a:ext cx="3106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Source: Les </a:t>
            </a:r>
            <a:r>
              <a:rPr lang="fr-FR" sz="1600" dirty="0" err="1"/>
              <a:t>indystructibles.com</a:t>
            </a:r>
            <a:endParaRPr lang="fr-FR" sz="1600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AF44A0-757E-7991-C792-F7BA36A97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Copyright Vis ma vie de dys</a:t>
            </a:r>
          </a:p>
        </p:txBody>
      </p:sp>
    </p:spTree>
    <p:extLst>
      <p:ext uri="{BB962C8B-B14F-4D97-AF65-F5344CB8AC3E}">
        <p14:creationId xmlns:p14="http://schemas.microsoft.com/office/powerpoint/2010/main" val="32325819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</Words>
  <Application>Microsoft Macintosh PowerPoint</Application>
  <PresentationFormat>Grand écran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 Truffier</dc:creator>
  <cp:lastModifiedBy>Corinne Truffier</cp:lastModifiedBy>
  <cp:revision>1</cp:revision>
  <dcterms:created xsi:type="dcterms:W3CDTF">2024-02-05T16:17:09Z</dcterms:created>
  <dcterms:modified xsi:type="dcterms:W3CDTF">2024-02-05T16:30:37Z</dcterms:modified>
</cp:coreProperties>
</file>