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5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9A70D0-D056-D97B-C1C8-8729CD7DB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4CD2C5-C3F2-FBDF-D5B7-06406D886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1413B1-097D-0152-F2CE-5F6B78AD3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7F66B4-116A-CBF5-02AB-A8F70E0F7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D7E53E-6474-BB1C-6FEE-F5EEFA9A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76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6D3966-530B-3848-743D-1E751B02A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03B1F8-969B-3C8B-DF5B-D4D790D5F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084473-4802-E674-3281-A41E1371B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C0200F-0517-D9BA-6759-EC0D06A4A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D6E4EB-0133-14CD-C345-EFFE1B3DF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97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C60BA6-9DC3-F616-8364-85FB98F67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68BD7FB-694B-8B03-9ECA-C711518B1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E9F804-8D10-F236-7F4F-C4484206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DF1E1F-4E08-D5AE-1C85-54D1DE7E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2CCCA0-75E9-FD7A-9930-F160DB63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40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2A304A-7594-8633-3207-0B1767C15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D4BF4F-CA38-5A81-ECCE-D956EDCF3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5DEBE5-68EF-B7C0-32F9-0709A06A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B01494-CF53-BD49-36C1-381A2289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A018D5-B5BF-AF75-1E98-BD48894E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353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FA0450-71C3-77BD-3502-34B930133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64BAAF-485E-5211-045E-F32086A68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C4516F-1F69-70CF-8E58-2CACB3B79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0C9422-6933-8186-EB9A-C542CC7A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E20F2-FBE7-EC54-FECF-C7CAD98F3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D02016-E56D-1B1F-B767-59592167B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9A0B44-217F-FF79-E6E0-3B1F00321A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3D36E8-E029-6D7B-87FF-F1B23ECD5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91B18A9-FEAB-9FD8-1D26-D020F7EEE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548533-DD9D-3A97-CC57-33A401C00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15D7DD3-4E57-3453-68EA-239FCF836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5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D937B4-3ADC-8B66-E465-434DFC5F9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FD8841-2E6C-567D-1A0B-14B726FFF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535A91-FFA2-2D64-8804-40D7204B2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D810CF2-ABAC-1937-D960-ED7BCA756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8FBB773-CCD8-C078-F12C-EBE3EA0D57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0741168-1A03-83ED-6686-89AF0832A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1F045F7-E886-53F8-E0F0-CE610E182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C928A1F-9D75-8C25-BB3B-8C0F42C3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316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D36120-3826-4955-BF19-FF25CF709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1B7B15-0694-A990-39C8-884E9FA14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C39D94-4F7F-00AC-6AF2-9501ABCE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4BD98AD-E8C8-C595-4BB6-3FB55FC7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8549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C9F45D5-2B6C-EE27-1EDF-68AB29892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93E46A-0E42-992C-2D78-FC35AA996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A4FE4E-7EB9-7E0F-91BB-5F2CD62DD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98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06F690-440C-6D94-7983-52042BE3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D429DC-16B7-4755-CE89-8073590B8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2F17B3-A615-CA37-D6E1-93923A074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157656-EA1F-CA29-D9FC-DF7A1DDF2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143FD6F-B7A8-26C4-CF3D-8EAAD16B5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BF8B7A-D41F-AB10-A682-C62DD21A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1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AF2F62-284C-06E3-E98F-C15853541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5B728C7-3981-F975-036B-7E5354823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5271AC-F136-68BA-0B68-01BE09CA9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9EF120-ABD7-D435-4F8B-C38C4728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36847E-FA8A-A7AF-0728-18214166D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1095EA-8CEC-FFF9-3FB4-666B589D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4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9AD5FCB-1EA8-1131-CD28-4ED31D98B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88CE66-C152-DE03-6EE3-87639CE97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717864-B992-30AF-7654-C3262758B6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7EEEA-3DAA-9148-8AD4-4704F75500A4}" type="datetimeFigureOut">
              <a:rPr lang="fr-FR" smtClean="0"/>
              <a:t>05/02/2024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AA6E21-C657-0D25-8A90-EC40439FD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224A72-B3B5-CCF0-C4B0-6D720F27D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82678-BAD2-454A-AB3D-0E990D30C4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893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2F4CB3-6939-778B-4570-BBC0CA8BD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9300"/>
            <a:ext cx="10515600" cy="542766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teu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crois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cac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sin		si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sé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lit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ti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anz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ouz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ez</a:t>
            </a:r>
            <a:r>
              <a:rPr lang="fr-FR" sz="7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fr-FR" sz="7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catanz</a:t>
            </a:r>
            <a:endParaRPr lang="fr-FR" sz="7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475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Macintosh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 Truffier</dc:creator>
  <cp:lastModifiedBy>Corinne Truffier</cp:lastModifiedBy>
  <cp:revision>1</cp:revision>
  <dcterms:created xsi:type="dcterms:W3CDTF">2024-02-05T16:32:04Z</dcterms:created>
  <dcterms:modified xsi:type="dcterms:W3CDTF">2024-02-05T16:32:57Z</dcterms:modified>
</cp:coreProperties>
</file>