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87" r:id="rId5"/>
    <p:sldId id="259" r:id="rId6"/>
    <p:sldId id="260" r:id="rId7"/>
    <p:sldId id="261" r:id="rId8"/>
    <p:sldId id="265" r:id="rId9"/>
    <p:sldId id="286" r:id="rId10"/>
    <p:sldId id="283" r:id="rId11"/>
    <p:sldId id="282" r:id="rId12"/>
    <p:sldId id="284" r:id="rId13"/>
    <p:sldId id="285" r:id="rId14"/>
    <p:sldId id="288" r:id="rId15"/>
    <p:sldId id="262" r:id="rId16"/>
    <p:sldId id="266" r:id="rId17"/>
    <p:sldId id="263" r:id="rId18"/>
    <p:sldId id="302" r:id="rId19"/>
    <p:sldId id="264" r:id="rId20"/>
    <p:sldId id="289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98" r:id="rId29"/>
    <p:sldId id="274" r:id="rId30"/>
    <p:sldId id="276" r:id="rId31"/>
    <p:sldId id="275" r:id="rId32"/>
    <p:sldId id="277" r:id="rId33"/>
    <p:sldId id="290" r:id="rId34"/>
    <p:sldId id="278" r:id="rId35"/>
    <p:sldId id="279" r:id="rId36"/>
    <p:sldId id="281" r:id="rId37"/>
    <p:sldId id="280" r:id="rId38"/>
    <p:sldId id="292" r:id="rId39"/>
    <p:sldId id="291" r:id="rId40"/>
    <p:sldId id="296" r:id="rId41"/>
    <p:sldId id="293" r:id="rId42"/>
    <p:sldId id="294" r:id="rId43"/>
    <p:sldId id="295" r:id="rId44"/>
    <p:sldId id="297" r:id="rId45"/>
    <p:sldId id="299" r:id="rId46"/>
    <p:sldId id="300" r:id="rId47"/>
    <p:sldId id="301" r:id="rId4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12"/>
    <p:restoredTop sz="94640"/>
  </p:normalViewPr>
  <p:slideViewPr>
    <p:cSldViewPr snapToGrid="0">
      <p:cViewPr varScale="1">
        <p:scale>
          <a:sx n="102" d="100"/>
          <a:sy n="102" d="100"/>
        </p:scale>
        <p:origin x="6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34E62E-1113-AB94-4592-A3952B7038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D704A1-9F8D-9C07-A553-68C588965B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A74085-9413-3C66-5607-C638C10D4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5FC3-2C7C-984A-8328-FBE41F2AABA3}" type="datetimeFigureOut">
              <a:rPr lang="fr-FR" smtClean="0"/>
              <a:t>13/09/2023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716C33-E1A9-602B-038A-F44A5CA7E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80B7EB-E9C8-C7AC-2E15-81D668B59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78BE-8FD7-4849-BAA5-E0C7D6F37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8335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9CAE2F-DDFB-029C-68A2-E6B0FE6CE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0FF03E5-C756-9F0A-8C1A-81E7C5577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9968E2-5261-973B-24AC-EDEB4CD17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5FC3-2C7C-984A-8328-FBE41F2AABA3}" type="datetimeFigureOut">
              <a:rPr lang="fr-FR" smtClean="0"/>
              <a:t>13/09/2023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26F28A-7F83-AEDC-7134-8DAFCF622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81F6CA-F9E2-2573-1E85-DEC8549F9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78BE-8FD7-4849-BAA5-E0C7D6F37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754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BAEBF84-B118-374C-8562-22D29024AD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4231189-EFFA-5C0C-E9A1-DCD612AAD4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45267D-C408-4AFC-952B-3C0DA760D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5FC3-2C7C-984A-8328-FBE41F2AABA3}" type="datetimeFigureOut">
              <a:rPr lang="fr-FR" smtClean="0"/>
              <a:t>13/09/2023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25F1A5-C121-E362-28D3-4AB1758BD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BC5836-A7B3-AD30-0F00-D9F99A316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78BE-8FD7-4849-BAA5-E0C7D6F37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81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655D3D-2885-4909-8BEA-0C75C3F13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A60F81-8A47-D1D2-30D9-35FE0E4FC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912A01-0F2F-2059-57F9-A6C953204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5FC3-2C7C-984A-8328-FBE41F2AABA3}" type="datetimeFigureOut">
              <a:rPr lang="fr-FR" smtClean="0"/>
              <a:t>13/09/2023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FF9688-3C46-9DDA-D699-91BEF6CFE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10B2B7-0143-344E-1707-7D3813AA5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78BE-8FD7-4849-BAA5-E0C7D6F37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439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A18B9D-68AA-B22F-960D-115C30D39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49214DD-50BA-A9C8-EC4F-9507AC5CE8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5CF231-3DAD-CC9C-0397-4055B4605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5FC3-2C7C-984A-8328-FBE41F2AABA3}" type="datetimeFigureOut">
              <a:rPr lang="fr-FR" smtClean="0"/>
              <a:t>13/09/2023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3FBF9F-7256-ABD1-497E-56A1E9F0D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547380-F8BD-A15F-7235-F05788AF1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78BE-8FD7-4849-BAA5-E0C7D6F37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52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6BC1B0-A716-F4F3-6042-32B6BAB5B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962DF9-BD3F-C465-9BD6-A1F1E010AA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3E8BDD6-33C0-47AC-9EC2-DB8A08237F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A956AD6-2D43-4EBC-9F55-B1DCC63B3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5FC3-2C7C-984A-8328-FBE41F2AABA3}" type="datetimeFigureOut">
              <a:rPr lang="fr-FR" smtClean="0"/>
              <a:t>13/09/2023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262556-04DA-F820-817F-6184A9BC0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FEA109-6F8E-F20B-0F10-553F3B7E2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78BE-8FD7-4849-BAA5-E0C7D6F37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5859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8A6269-B2A1-8908-AD07-8266A795D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BA45BD-88BE-F32E-036E-B06F27CE2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DA04D74-72A4-7FA8-03AA-5C682028E7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83F7889-9361-E374-A027-650169AB43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F78068D-3BA5-4F07-D297-1F5695195F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768193A-1278-A704-1A88-99295016C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5FC3-2C7C-984A-8328-FBE41F2AABA3}" type="datetimeFigureOut">
              <a:rPr lang="fr-FR" smtClean="0"/>
              <a:t>13/09/2023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3774C8F-B1FE-A93B-1E0A-C5382DE22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F2CF29B-E6E0-9AF6-CC52-FE9D45903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78BE-8FD7-4849-BAA5-E0C7D6F37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5915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430CEA-5FF8-A876-E238-86470C30A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0D6D21F-CE89-7321-3080-442B8C104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5FC3-2C7C-984A-8328-FBE41F2AABA3}" type="datetimeFigureOut">
              <a:rPr lang="fr-FR" smtClean="0"/>
              <a:t>13/09/2023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9A763D1-BE97-C639-A73C-8576C7E41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D3AEA8E-F050-DEE1-8576-C19D01A3B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78BE-8FD7-4849-BAA5-E0C7D6F37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8818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0A8CBA9-6105-1CF1-0679-68F15C82F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5FC3-2C7C-984A-8328-FBE41F2AABA3}" type="datetimeFigureOut">
              <a:rPr lang="fr-FR" smtClean="0"/>
              <a:t>13/09/2023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25E49B6-374F-A8A4-63C2-0F12A2B85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71CE7E8-4096-B5DA-10F1-66B9CC0A9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78BE-8FD7-4849-BAA5-E0C7D6F37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7411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4D5A23-D7D5-D3E3-5828-2081E93DD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3B7EED-C32F-CE81-0461-1D1BEA47D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D2D2B65-7159-2FEE-51CE-1E69C65237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8D4A67A-97B5-2902-D0D3-DE2B07C6B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5FC3-2C7C-984A-8328-FBE41F2AABA3}" type="datetimeFigureOut">
              <a:rPr lang="fr-FR" smtClean="0"/>
              <a:t>13/09/2023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D8FE502-D15F-FDAE-307A-C8509B0D0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BF1082B-074B-C0DC-ABFF-92C74445E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78BE-8FD7-4849-BAA5-E0C7D6F37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642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0E4576-5FE6-B979-7D00-5CC35EDB1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57D9908-07DB-5A4B-9B43-4E9E0F301D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26955CB-E24A-C2BB-B905-CAF37FC15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8828D9-45DB-A566-1925-74974788C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5FC3-2C7C-984A-8328-FBE41F2AABA3}" type="datetimeFigureOut">
              <a:rPr lang="fr-FR" smtClean="0"/>
              <a:t>13/09/2023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BB80002-2506-9D23-99A5-524CCCC4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ED3915F-6E66-3DBA-BDF9-C56150783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78BE-8FD7-4849-BAA5-E0C7D6F37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1302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0F3C8D8-57BC-75FF-B5BE-05035C2F6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7F8FB4E-B662-AA92-4E99-812B41A08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1093E8-F4C2-3A5A-60A6-B88D7D99DD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B5FC3-2C7C-984A-8328-FBE41F2AABA3}" type="datetimeFigureOut">
              <a:rPr lang="fr-FR" smtClean="0"/>
              <a:t>13/09/2023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5D71DF-50A1-B57E-CF85-1E7E416773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CD212A-871B-7C50-DD16-45D952E25E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078BE-8FD7-4849-BAA5-E0C7D6F37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3793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3D5098-D28F-4377-74EE-6FC0A3A0E3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Flèches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5043D17-A3C5-D601-615F-71B7708DCD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9544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1844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>
            <a:off x="4953000" y="1913621"/>
            <a:ext cx="1733550" cy="34671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4601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1702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>
            <a:off x="4953000" y="1913621"/>
            <a:ext cx="1733550" cy="34671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27554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89E2B4-28B1-7144-EBC9-95A33DEE4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C’est parti!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C51394C-874E-9431-D99F-2AC04E0414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7221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70571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11202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57843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>
            <a:off x="4953000" y="1913621"/>
            <a:ext cx="1733550" cy="34671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76098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6107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93C762-3B33-7844-F00F-839BAEDD2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Consignes : </a:t>
            </a:r>
            <a:r>
              <a:rPr lang="fr-FR" sz="3600" dirty="0"/>
              <a:t>En vert, on respecte l’indication</a:t>
            </a:r>
            <a:br>
              <a:rPr lang="fr-FR" dirty="0"/>
            </a:br>
            <a:endParaRPr lang="fr-FR" dirty="0"/>
          </a:p>
        </p:txBody>
      </p:sp>
      <p:pic>
        <p:nvPicPr>
          <p:cNvPr id="10" name="Espace réservé du contenu 9" descr="Une image contenant croquis, dessin, Dessin au trait, Dessin d’enfant&#10;&#10;Description générée automatiquement">
            <a:extLst>
              <a:ext uri="{FF2B5EF4-FFF2-40B4-BE49-F238E27FC236}">
                <a16:creationId xmlns:a16="http://schemas.microsoft.com/office/drawing/2014/main" id="{312C1176-26AB-6EA7-9437-B7894A64620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017000" y="1992202"/>
            <a:ext cx="2336800" cy="3467100"/>
          </a:xfrm>
        </p:spPr>
      </p:pic>
      <p:sp>
        <p:nvSpPr>
          <p:cNvPr id="6" name="Flèche vers le bas 5">
            <a:extLst>
              <a:ext uri="{FF2B5EF4-FFF2-40B4-BE49-F238E27FC236}">
                <a16:creationId xmlns:a16="http://schemas.microsoft.com/office/drawing/2014/main" id="{9C6D9A8E-17B6-473A-E617-55912540724C}"/>
              </a:ext>
            </a:extLst>
          </p:cNvPr>
          <p:cNvSpPr/>
          <p:nvPr/>
        </p:nvSpPr>
        <p:spPr>
          <a:xfrm>
            <a:off x="7148513" y="2127934"/>
            <a:ext cx="1143000" cy="319563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Flèche vers le bas 6">
            <a:extLst>
              <a:ext uri="{FF2B5EF4-FFF2-40B4-BE49-F238E27FC236}">
                <a16:creationId xmlns:a16="http://schemas.microsoft.com/office/drawing/2014/main" id="{1390EBD5-AF34-C3FC-583E-E6B8D8173272}"/>
              </a:ext>
            </a:extLst>
          </p:cNvPr>
          <p:cNvSpPr/>
          <p:nvPr/>
        </p:nvSpPr>
        <p:spPr>
          <a:xfrm rot="10800000">
            <a:off x="1259953" y="2127934"/>
            <a:ext cx="114300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6" name="Espace réservé du contenu 15" descr="Une image contenant conception&#10;&#10;Description générée automatiquement avec une confiance faible">
            <a:extLst>
              <a:ext uri="{FF2B5EF4-FFF2-40B4-BE49-F238E27FC236}">
                <a16:creationId xmlns:a16="http://schemas.microsoft.com/office/drawing/2014/main" id="{FCFF1699-309C-C388-2CCB-95FDEBA7E93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2694215" y="1992203"/>
            <a:ext cx="2857500" cy="3795594"/>
          </a:xfrm>
        </p:spPr>
      </p:pic>
    </p:spTree>
    <p:extLst>
      <p:ext uri="{BB962C8B-B14F-4D97-AF65-F5344CB8AC3E}">
        <p14:creationId xmlns:p14="http://schemas.microsoft.com/office/powerpoint/2010/main" val="24782182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17311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62029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>
            <a:off x="4953000" y="1913621"/>
            <a:ext cx="1733550" cy="34671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91112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14855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>
            <a:off x="4953000" y="1913621"/>
            <a:ext cx="1733550" cy="34671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19095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43156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59731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98154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32404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639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93C762-3B33-7844-F00F-839BAEDD2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Consignes: </a:t>
            </a:r>
            <a:r>
              <a:rPr lang="fr-FR" sz="3600" dirty="0"/>
              <a:t>En rouge, on fait le contraire de ce qui est indiqué</a:t>
            </a:r>
            <a:br>
              <a:rPr lang="fr-FR" sz="3600" dirty="0"/>
            </a:br>
            <a:endParaRPr lang="fr-FR" sz="3600" dirty="0"/>
          </a:p>
        </p:txBody>
      </p:sp>
      <p:sp>
        <p:nvSpPr>
          <p:cNvPr id="6" name="Flèche vers le bas 5">
            <a:extLst>
              <a:ext uri="{FF2B5EF4-FFF2-40B4-BE49-F238E27FC236}">
                <a16:creationId xmlns:a16="http://schemas.microsoft.com/office/drawing/2014/main" id="{9C6D9A8E-17B6-473A-E617-55912540724C}"/>
              </a:ext>
            </a:extLst>
          </p:cNvPr>
          <p:cNvSpPr/>
          <p:nvPr/>
        </p:nvSpPr>
        <p:spPr>
          <a:xfrm>
            <a:off x="6658497" y="2127935"/>
            <a:ext cx="1143000" cy="346709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vers le bas 6">
            <a:extLst>
              <a:ext uri="{FF2B5EF4-FFF2-40B4-BE49-F238E27FC236}">
                <a16:creationId xmlns:a16="http://schemas.microsoft.com/office/drawing/2014/main" id="{1390EBD5-AF34-C3FC-583E-E6B8D8173272}"/>
              </a:ext>
            </a:extLst>
          </p:cNvPr>
          <p:cNvSpPr/>
          <p:nvPr/>
        </p:nvSpPr>
        <p:spPr>
          <a:xfrm rot="10800000">
            <a:off x="1259953" y="2228850"/>
            <a:ext cx="1143000" cy="336618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C0CF084-02BB-0F02-4451-B68081332C08}"/>
              </a:ext>
            </a:extLst>
          </p:cNvPr>
          <p:cNvSpPr txBox="1"/>
          <p:nvPr/>
        </p:nvSpPr>
        <p:spPr>
          <a:xfrm>
            <a:off x="3386138" y="3143249"/>
            <a:ext cx="1604962" cy="2600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3" name="Espace réservé du contenu 9" descr="Une image contenant croquis, dessin, Dessin au trait, Dessin d’enfant&#10;&#10;Description générée automatiquement">
            <a:extLst>
              <a:ext uri="{FF2B5EF4-FFF2-40B4-BE49-F238E27FC236}">
                <a16:creationId xmlns:a16="http://schemas.microsoft.com/office/drawing/2014/main" id="{1DE383B6-58D0-D393-9822-1AA59F3E63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4706" y="2178392"/>
            <a:ext cx="2336800" cy="3467100"/>
          </a:xfrm>
          <a:prstGeom prst="rect">
            <a:avLst/>
          </a:prstGeom>
        </p:spPr>
      </p:pic>
      <p:pic>
        <p:nvPicPr>
          <p:cNvPr id="9" name="Espace réservé du contenu 15" descr="Une image contenant conception&#10;&#10;Description générée automatiquement avec une confiance faible">
            <a:extLst>
              <a:ext uri="{FF2B5EF4-FFF2-40B4-BE49-F238E27FC236}">
                <a16:creationId xmlns:a16="http://schemas.microsoft.com/office/drawing/2014/main" id="{E0486C47-D97E-C861-DC18-110BEA86D3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5847" y="1825625"/>
            <a:ext cx="2857500" cy="40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0000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>
            <a:off x="4953000" y="1913621"/>
            <a:ext cx="1733550" cy="34671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32006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52477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83363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767128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10919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26856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>
            <a:off x="4953000" y="1913621"/>
            <a:ext cx="1733550" cy="34671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619278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89576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964646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9425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89E2B4-28B1-7144-EBC9-95A33DEE4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On respecte!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C51394C-874E-9431-D99F-2AC04E0414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49292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28022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691038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390032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>
            <a:off x="4953000" y="1913621"/>
            <a:ext cx="1733550" cy="34671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488155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73605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50718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754211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1688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5133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9294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 rot="10800000"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525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vers le bas 4">
            <a:extLst>
              <a:ext uri="{FF2B5EF4-FFF2-40B4-BE49-F238E27FC236}">
                <a16:creationId xmlns:a16="http://schemas.microsoft.com/office/drawing/2014/main" id="{D1F8CCF4-DC97-B578-CF9E-990B8658CEE1}"/>
              </a:ext>
            </a:extLst>
          </p:cNvPr>
          <p:cNvSpPr/>
          <p:nvPr/>
        </p:nvSpPr>
        <p:spPr>
          <a:xfrm>
            <a:off x="4953000" y="1913621"/>
            <a:ext cx="1733550" cy="34671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9578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89E2B4-28B1-7144-EBC9-95A33DEE4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Attention : on fait le contraire!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C51394C-874E-9431-D99F-2AC04E0414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5550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2991</TotalTime>
  <Words>38</Words>
  <Application>Microsoft Macintosh PowerPoint</Application>
  <PresentationFormat>Grand écran</PresentationFormat>
  <Paragraphs>6</Paragraphs>
  <Slides>47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47</vt:i4>
      </vt:variant>
    </vt:vector>
  </HeadingPairs>
  <TitlesOfParts>
    <vt:vector size="51" baseType="lpstr">
      <vt:lpstr>Arial</vt:lpstr>
      <vt:lpstr>Calibri</vt:lpstr>
      <vt:lpstr>Calibri Light</vt:lpstr>
      <vt:lpstr>Thème Office</vt:lpstr>
      <vt:lpstr>Flèches </vt:lpstr>
      <vt:lpstr>Consignes : En vert, on respecte l’indication </vt:lpstr>
      <vt:lpstr>Consignes: En rouge, on fait le contraire de ce qui est indiqué </vt:lpstr>
      <vt:lpstr>On respecte!</vt:lpstr>
      <vt:lpstr>Présentation PowerPoint</vt:lpstr>
      <vt:lpstr>Présentation PowerPoint</vt:lpstr>
      <vt:lpstr>Présentation PowerPoint</vt:lpstr>
      <vt:lpstr>Présentation PowerPoint</vt:lpstr>
      <vt:lpstr>Attention : on fait le contraire!</vt:lpstr>
      <vt:lpstr>Présentation PowerPoint</vt:lpstr>
      <vt:lpstr>Présentation PowerPoint</vt:lpstr>
      <vt:lpstr>Présentation PowerPoint</vt:lpstr>
      <vt:lpstr>Présentation PowerPoint</vt:lpstr>
      <vt:lpstr>C’est parti!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Flèches </dc:title>
  <dc:creator>Magali NGAWA</dc:creator>
  <cp:lastModifiedBy>Corinne Truffier</cp:lastModifiedBy>
  <cp:revision>10</cp:revision>
  <cp:lastPrinted>2023-09-12T15:43:22Z</cp:lastPrinted>
  <dcterms:created xsi:type="dcterms:W3CDTF">2023-09-02T14:20:49Z</dcterms:created>
  <dcterms:modified xsi:type="dcterms:W3CDTF">2023-09-13T15:13:50Z</dcterms:modified>
</cp:coreProperties>
</file>